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54" d="100"/>
          <a:sy n="54" d="100"/>
        </p:scale>
        <p:origin x="12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344E-0728-4E4C-8F4C-AC0DB816292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A869-251B-4B62-BE7D-37184E5A79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6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as\Desktop\mohrscherkre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23" y="318685"/>
            <a:ext cx="6940551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123054"/>
                <a:ext cx="52264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3054"/>
                <a:ext cx="522644" cy="391261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56167" y="2276872"/>
                <a:ext cx="668645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167" y="2276872"/>
                <a:ext cx="668645" cy="391261"/>
              </a:xfrm>
              <a:prstGeom prst="rect">
                <a:avLst/>
              </a:prstGeom>
              <a:blipFill rotWithShape="1">
                <a:blip r:embed="rId4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0040" y="2272481"/>
                <a:ext cx="1362103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=573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40" y="2272481"/>
                <a:ext cx="13621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2419" y="2249141"/>
                <a:ext cx="1492332" cy="361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=2873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19" y="2249141"/>
                <a:ext cx="1492332" cy="3618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0931" y="2881598"/>
                <a:ext cx="136684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i="1">
                          <a:latin typeface="Cambria Math"/>
                        </a:rPr>
                        <m:t>2</m:t>
                      </m:r>
                      <m:r>
                        <a:rPr lang="de-DE" sz="1600" b="0" i="1" smtClean="0">
                          <a:latin typeface="Cambria Math"/>
                        </a:rPr>
                        <m:t>35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1" y="2881598"/>
                <a:ext cx="1366849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47468" y="3006551"/>
                <a:ext cx="14759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i="1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3211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68" y="3006551"/>
                <a:ext cx="147591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82202" y="2859209"/>
                <a:ext cx="5715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02" y="2859209"/>
                <a:ext cx="57150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>
            <a:spLocks noChangeAspect="1"/>
          </p:cNvSpPr>
          <p:nvPr/>
        </p:nvSpPr>
        <p:spPr>
          <a:xfrm>
            <a:off x="2034668" y="551350"/>
            <a:ext cx="4312800" cy="4312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V="1">
            <a:off x="2423957" y="129970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5796041" y="39500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16" idx="3"/>
          </p:cNvCxnSpPr>
          <p:nvPr/>
        </p:nvCxnSpPr>
        <p:spPr>
          <a:xfrm>
            <a:off x="2567973" y="1443717"/>
            <a:ext cx="3249159" cy="25274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47189" y="1054870"/>
                <a:ext cx="1170833" cy="3707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́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𝑦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89" y="1054870"/>
                <a:ext cx="1170833" cy="370743"/>
              </a:xfrm>
              <a:prstGeom prst="rect">
                <a:avLst/>
              </a:prstGeom>
              <a:blipFill rotWithShape="1">
                <a:blip r:embed="rId10"/>
                <a:stretch>
                  <a:fillRect b="-31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5328" y="4221086"/>
                <a:ext cx="1033360" cy="357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𝑦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328" y="4221086"/>
                <a:ext cx="1033360" cy="357983"/>
              </a:xfrm>
              <a:prstGeom prst="rect">
                <a:avLst/>
              </a:prstGeom>
              <a:blipFill rotWithShape="1">
                <a:blip r:embed="rId11"/>
                <a:stretch>
                  <a:fillRect b="-32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0189" y="2338115"/>
                <a:ext cx="44037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89" y="2338115"/>
                <a:ext cx="44037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2017781" y="2681015"/>
            <a:ext cx="13327" cy="4948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37735" y="2675154"/>
            <a:ext cx="9733" cy="66995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08157" y="1289685"/>
            <a:ext cx="4450" cy="14080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</p:cNvCxnSpPr>
          <p:nvPr/>
        </p:nvCxnSpPr>
        <p:spPr>
          <a:xfrm>
            <a:off x="5862419" y="2430088"/>
            <a:ext cx="2225" cy="15007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4240" y="3359682"/>
                <a:ext cx="1302087" cy="637482"/>
              </a:xfrm>
              <a:prstGeom prst="rect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=−945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40" y="3359682"/>
                <a:ext cx="1302087" cy="63748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3885" y="1371709"/>
                <a:ext cx="1148199" cy="6042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de-DE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=945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85" y="1371709"/>
                <a:ext cx="1148199" cy="6042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1638260" y="1371709"/>
            <a:ext cx="78569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4637" y="4048472"/>
            <a:ext cx="417887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4519000">
            <a:off x="4323402" y="2273901"/>
            <a:ext cx="1117600" cy="1091306"/>
          </a:xfrm>
          <a:prstGeom prst="arc">
            <a:avLst/>
          </a:prstGeom>
          <a:noFill/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36333" y="404664"/>
                <a:ext cx="188455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1</m:t>
                      </m:r>
                      <m:r>
                        <a:rPr lang="de-DE" b="0" i="1" smtClean="0">
                          <a:latin typeface="Cambria Math"/>
                        </a:rPr>
                        <m:t>000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de-DE" b="0" i="0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3" y="404664"/>
                <a:ext cx="188455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240" y="4903385"/>
            <a:ext cx="333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61" y="4947493"/>
            <a:ext cx="447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dirty="0" smtClean="0"/>
              <a:t>Zeichenfläche und Maßstab</a:t>
            </a:r>
          </a:p>
          <a:p>
            <a:pPr marL="342900" indent="-342900">
              <a:buAutoNum type="arabicParenR"/>
            </a:pPr>
            <a:r>
              <a:rPr lang="de-DE" dirty="0" smtClean="0"/>
              <a:t>P(Iy,Iyz) und P‘(Iz,-Iyz) eintragen</a:t>
            </a:r>
          </a:p>
          <a:p>
            <a:pPr marL="342900" indent="-342900">
              <a:buAutoNum type="arabicParenR"/>
            </a:pPr>
            <a:r>
              <a:rPr lang="de-DE" dirty="0" smtClean="0"/>
              <a:t>P und P‘ verbinden -&gt; Kreismittelpunkt</a:t>
            </a:r>
          </a:p>
          <a:p>
            <a:pPr marL="342900" indent="-342900">
              <a:buAutoNum type="arabicParenR"/>
            </a:pP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577098" y="4947493"/>
            <a:ext cx="438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4) Strecke MP ergibt Kreisradius</a:t>
            </a:r>
          </a:p>
          <a:p>
            <a:r>
              <a:rPr lang="de-DE" dirty="0" smtClean="0"/>
              <a:t>5) Schnittpunkte mit Abszisse ergibt I1 und I2</a:t>
            </a:r>
          </a:p>
          <a:p>
            <a:r>
              <a:rPr lang="de-DE" dirty="0" smtClean="0"/>
              <a:t>6) </a:t>
            </a:r>
            <a:r>
              <a:rPr lang="de-DE" dirty="0" err="1" smtClean="0"/>
              <a:t>phi</a:t>
            </a:r>
            <a:r>
              <a:rPr lang="de-DE" dirty="0" smtClean="0"/>
              <a:t> </a:t>
            </a:r>
            <a:r>
              <a:rPr lang="de-DE" dirty="0" smtClean="0"/>
              <a:t>kann abgelesen werden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8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2" grpId="0" animBg="1"/>
      <p:bldP spid="3" grpId="0" animBg="1"/>
      <p:bldP spid="16" grpId="0" animBg="1"/>
      <p:bldP spid="17" grpId="0" animBg="1"/>
      <p:bldP spid="18" grpId="0" animBg="1"/>
      <p:bldP spid="20" grpId="0"/>
      <p:bldP spid="28" grpId="0" animBg="1"/>
      <p:bldP spid="29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as\Desktop\mohrscherkre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23" y="318685"/>
            <a:ext cx="6940551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123054"/>
                <a:ext cx="52264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3054"/>
                <a:ext cx="522644" cy="391261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56167" y="2276872"/>
                <a:ext cx="668645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167" y="2276872"/>
                <a:ext cx="668645" cy="391261"/>
              </a:xfrm>
              <a:prstGeom prst="rect">
                <a:avLst/>
              </a:prstGeom>
              <a:blipFill rotWithShape="1">
                <a:blip r:embed="rId4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0931" y="2881598"/>
                <a:ext cx="136684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i="1">
                          <a:latin typeface="Cambria Math"/>
                        </a:rPr>
                        <m:t>2</m:t>
                      </m:r>
                      <m:r>
                        <a:rPr lang="de-DE" sz="1600" b="0" i="1" smtClean="0">
                          <a:latin typeface="Cambria Math"/>
                        </a:rPr>
                        <m:t>35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1" y="2881598"/>
                <a:ext cx="1366849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47468" y="3006551"/>
                <a:ext cx="1475917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i="1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3211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68" y="3006551"/>
                <a:ext cx="147591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>
            <a:spLocks noChangeAspect="1"/>
          </p:cNvSpPr>
          <p:nvPr/>
        </p:nvSpPr>
        <p:spPr>
          <a:xfrm>
            <a:off x="2034668" y="551350"/>
            <a:ext cx="4312800" cy="4312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V="1">
            <a:off x="2423957" y="129970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5796041" y="39500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16" idx="3"/>
          </p:cNvCxnSpPr>
          <p:nvPr/>
        </p:nvCxnSpPr>
        <p:spPr>
          <a:xfrm>
            <a:off x="2567973" y="1443717"/>
            <a:ext cx="3249159" cy="25274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47189" y="1054870"/>
                <a:ext cx="1170833" cy="3707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́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𝑦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89" y="1054870"/>
                <a:ext cx="1170833" cy="370743"/>
              </a:xfrm>
              <a:prstGeom prst="rect">
                <a:avLst/>
              </a:prstGeom>
              <a:blipFill rotWithShape="1">
                <a:blip r:embed="rId10"/>
                <a:stretch>
                  <a:fillRect b="-31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5328" y="4221086"/>
                <a:ext cx="1033360" cy="357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</a:rPr>
                            <m:t>𝑦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328" y="4221086"/>
                <a:ext cx="1033360" cy="357983"/>
              </a:xfrm>
              <a:prstGeom prst="rect">
                <a:avLst/>
              </a:prstGeom>
              <a:blipFill rotWithShape="1">
                <a:blip r:embed="rId11"/>
                <a:stretch>
                  <a:fillRect b="-32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0189" y="2338115"/>
                <a:ext cx="44037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89" y="2338115"/>
                <a:ext cx="44037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2017781" y="2681015"/>
            <a:ext cx="13327" cy="4948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37735" y="2675154"/>
            <a:ext cx="9733" cy="66995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4519000">
            <a:off x="4323402" y="2273901"/>
            <a:ext cx="1117600" cy="1091306"/>
          </a:xfrm>
          <a:prstGeom prst="arc">
            <a:avLst/>
          </a:prstGeom>
          <a:noFill/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36333" y="404664"/>
                <a:ext cx="188455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1</m:t>
                      </m:r>
                      <m:r>
                        <a:rPr lang="de-DE" b="0" i="1" smtClean="0">
                          <a:latin typeface="Cambria Math"/>
                        </a:rPr>
                        <m:t>000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de-DE" b="0" i="0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3" y="404664"/>
                <a:ext cx="188455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240" y="4903385"/>
            <a:ext cx="333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71" t="12114" r="40408" b="36105"/>
          <a:stretch/>
        </p:blipFill>
        <p:spPr bwMode="auto">
          <a:xfrm>
            <a:off x="251515" y="194968"/>
            <a:ext cx="7530557" cy="2929691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751" t="11164" r="40275" b="35392"/>
          <a:stretch/>
        </p:blipFill>
        <p:spPr bwMode="auto">
          <a:xfrm>
            <a:off x="264997" y="3356992"/>
            <a:ext cx="7539441" cy="3023781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12160" y="116632"/>
                <a:ext cx="3024336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Biegung um y-Achse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833.333 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6632"/>
                <a:ext cx="302433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403" t="-2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995691" y="3284984"/>
                <a:ext cx="3024336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Biegung um z-Achse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8.333 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91" y="3284984"/>
                <a:ext cx="3024336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603" t="-2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0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751" t="11401" r="40196" b="34679"/>
          <a:stretch/>
        </p:blipFill>
        <p:spPr bwMode="auto">
          <a:xfrm>
            <a:off x="254736" y="3356992"/>
            <a:ext cx="7552685" cy="3050713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671" t="11877" r="40036" b="34917"/>
          <a:stretch/>
        </p:blipFill>
        <p:spPr bwMode="auto">
          <a:xfrm>
            <a:off x="238258" y="152246"/>
            <a:ext cx="7592918" cy="3010316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16632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Maximale Verformung: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=0.008</m:t>
                      </m:r>
                      <m:r>
                        <a:rPr lang="de-D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de-D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6632"/>
                <a:ext cx="302433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403" t="-258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00255" y="4509120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Maximale Verformung: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=0.147</m:t>
                      </m:r>
                      <m:r>
                        <a:rPr lang="de-D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de-D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55" y="4509120"/>
                <a:ext cx="302433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403" t="-25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0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751" t="12114" r="40356" b="35155"/>
          <a:stretch/>
        </p:blipFill>
        <p:spPr bwMode="auto">
          <a:xfrm>
            <a:off x="251520" y="3645024"/>
            <a:ext cx="7238616" cy="2869569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14430" t="11164" r="40276" b="34442"/>
          <a:stretch/>
        </p:blipFill>
        <p:spPr bwMode="auto">
          <a:xfrm>
            <a:off x="251520" y="237551"/>
            <a:ext cx="6894195" cy="2794000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16632"/>
                <a:ext cx="3024336" cy="94961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Biegung um y-Achse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=2873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6632"/>
                <a:ext cx="3024336" cy="949619"/>
              </a:xfrm>
              <a:prstGeom prst="rect">
                <a:avLst/>
              </a:prstGeom>
              <a:blipFill rotWithShape="1">
                <a:blip r:embed="rId4"/>
                <a:stretch>
                  <a:fillRect l="-1403" t="-25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95691" y="3284984"/>
                <a:ext cx="3024336" cy="94961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Biegung um Hauptachse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=3211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91" y="3284984"/>
                <a:ext cx="3024336" cy="949619"/>
              </a:xfrm>
              <a:prstGeom prst="rect">
                <a:avLst/>
              </a:prstGeom>
              <a:blipFill rotWithShape="1">
                <a:blip r:embed="rId5"/>
                <a:stretch>
                  <a:fillRect l="-1603" t="-251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14670" t="11639" r="40436" b="35154"/>
          <a:stretch/>
        </p:blipFill>
        <p:spPr bwMode="auto">
          <a:xfrm>
            <a:off x="252306" y="3460224"/>
            <a:ext cx="7332980" cy="2933065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4510" t="11164" r="40116" b="34680"/>
          <a:stretch/>
        </p:blipFill>
        <p:spPr bwMode="auto">
          <a:xfrm>
            <a:off x="251519" y="260648"/>
            <a:ext cx="7256339" cy="3024336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1916832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Maximale Verformung: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de-DE" i="1">
                          <a:latin typeface="Cambria Math"/>
                        </a:rPr>
                        <m:t>=0.0</m:t>
                      </m:r>
                      <m:r>
                        <a:rPr lang="de-DE" b="0" i="1" smtClean="0">
                          <a:latin typeface="Cambria Math"/>
                        </a:rPr>
                        <m:t>26</m:t>
                      </m:r>
                      <m:r>
                        <a:rPr lang="de-DE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16832"/>
                <a:ext cx="302433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603" t="-258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624" y="4926756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Maximale Verformung: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de-DE" i="1">
                          <a:latin typeface="Cambria Math"/>
                        </a:rPr>
                        <m:t>=0.0</m:t>
                      </m:r>
                      <m:r>
                        <a:rPr lang="de-DE" b="0" i="1" smtClean="0">
                          <a:latin typeface="Cambria Math"/>
                        </a:rPr>
                        <m:t>25</m:t>
                      </m:r>
                      <m:r>
                        <a:rPr lang="de-DE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926756"/>
                <a:ext cx="302433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603" t="-258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Bildschirmpräsentation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Elias</dc:creator>
  <cp:lastModifiedBy>Elias Q</cp:lastModifiedBy>
  <cp:revision>13</cp:revision>
  <dcterms:created xsi:type="dcterms:W3CDTF">2014-04-23T19:44:08Z</dcterms:created>
  <dcterms:modified xsi:type="dcterms:W3CDTF">2015-04-30T07:18:31Z</dcterms:modified>
</cp:coreProperties>
</file>